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1"/>
  </p:notesMasterIdLst>
  <p:handoutMasterIdLst>
    <p:handoutMasterId r:id="rId22"/>
  </p:handoutMasterIdLst>
  <p:sldIdLst>
    <p:sldId id="256" r:id="rId2"/>
    <p:sldId id="258" r:id="rId3"/>
    <p:sldId id="286" r:id="rId4"/>
    <p:sldId id="287" r:id="rId5"/>
    <p:sldId id="294" r:id="rId6"/>
    <p:sldId id="291" r:id="rId7"/>
    <p:sldId id="295" r:id="rId8"/>
    <p:sldId id="296" r:id="rId9"/>
    <p:sldId id="297" r:id="rId10"/>
    <p:sldId id="299" r:id="rId11"/>
    <p:sldId id="300" r:id="rId12"/>
    <p:sldId id="301" r:id="rId13"/>
    <p:sldId id="302" r:id="rId14"/>
    <p:sldId id="304" r:id="rId15"/>
    <p:sldId id="305" r:id="rId16"/>
    <p:sldId id="311" r:id="rId17"/>
    <p:sldId id="309" r:id="rId18"/>
    <p:sldId id="289" r:id="rId19"/>
    <p:sldId id="26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E3567F82-E86A-4358-BB90-4A2040546B4C}">
          <p14:sldIdLst>
            <p14:sldId id="256"/>
          </p14:sldIdLst>
        </p14:section>
        <p14:section name="Titre" id="{0ED3686C-1D6B-458D-8D1C-68F688208BD2}">
          <p14:sldIdLst>
            <p14:sldId id="258"/>
          </p14:sldIdLst>
        </p14:section>
        <p14:section name="Introduction" id="{F70024B6-0AED-40B6-B03C-8DADBC0FCFD5}">
          <p14:sldIdLst>
            <p14:sldId id="286"/>
            <p14:sldId id="287"/>
          </p14:sldIdLst>
        </p14:section>
        <p14:section name="For Windows" id="{564C8435-9F71-43E3-B257-3471151CBE16}">
          <p14:sldIdLst>
            <p14:sldId id="294"/>
          </p14:sldIdLst>
        </p14:section>
        <p14:section name="Office 2013-2019" id="{A03077AD-89E4-4856-B632-930C013B188F}">
          <p14:sldIdLst>
            <p14:sldId id="291"/>
            <p14:sldId id="295"/>
            <p14:sldId id="296"/>
            <p14:sldId id="297"/>
            <p14:sldId id="299"/>
          </p14:sldIdLst>
        </p14:section>
        <p14:section name="Office 2016 - 365" id="{8B2988FA-AA79-4824-9AA5-6132716D6046}">
          <p14:sldIdLst>
            <p14:sldId id="300"/>
            <p14:sldId id="301"/>
            <p14:sldId id="302"/>
            <p14:sldId id="304"/>
          </p14:sldIdLst>
        </p14:section>
        <p14:section name="For Mac Os" id="{3BD38C5D-01EC-4384-9CCA-E8625FA17DA7}">
          <p14:sldIdLst>
            <p14:sldId id="305"/>
            <p14:sldId id="311"/>
            <p14:sldId id="309"/>
          </p14:sldIdLst>
        </p14:section>
        <p14:section name="Annexe" id="{59BDF962-079F-412F-A5D2-2A1E064A126F}">
          <p14:sldIdLst>
            <p14:sldId id="289"/>
          </p14:sldIdLst>
        </p14:section>
        <p14:section name="Fin" id="{303413AA-E6DB-4F7C-B2A5-BF7A5B3D4955}">
          <p14:sldIdLst>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A5AA6"/>
    <a:srgbClr val="3B8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94559"/>
  </p:normalViewPr>
  <p:slideViewPr>
    <p:cSldViewPr snapToGrid="0" snapToObjects="1">
      <p:cViewPr varScale="1">
        <p:scale>
          <a:sx n="111" d="100"/>
          <a:sy n="111" d="100"/>
        </p:scale>
        <p:origin x="632" y="200"/>
      </p:cViewPr>
      <p:guideLst/>
    </p:cSldViewPr>
  </p:slideViewPr>
  <p:notesTextViewPr>
    <p:cViewPr>
      <p:scale>
        <a:sx n="3" d="2"/>
        <a:sy n="3" d="2"/>
      </p:scale>
      <p:origin x="0" y="0"/>
    </p:cViewPr>
  </p:notesTextViewPr>
  <p:notesViewPr>
    <p:cSldViewPr snapToGrid="0" snapToObjects="1">
      <p:cViewPr varScale="1">
        <p:scale>
          <a:sx n="110" d="100"/>
          <a:sy n="110" d="100"/>
        </p:scale>
        <p:origin x="2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EF5B5-4F58-724A-A4F6-3F7C7F10ECD8}" type="datetimeFigureOut">
              <a:rPr lang="fr-FR" smtClean="0"/>
              <a:t>07/05/2024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53FEA-FB15-D543-8BCE-C7F9A2C2754E}" type="slidenum">
              <a:rPr lang="fr-FR" smtClean="0"/>
              <a:t>‹N°›</a:t>
            </a:fld>
            <a:endParaRPr lang="fr-FR"/>
          </a:p>
        </p:txBody>
      </p:sp>
    </p:spTree>
    <p:extLst>
      <p:ext uri="{BB962C8B-B14F-4D97-AF65-F5344CB8AC3E}">
        <p14:creationId xmlns:p14="http://schemas.microsoft.com/office/powerpoint/2010/main" val="101015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5F82-7AD9-464E-9529-E927A51AE560}" type="datetimeFigureOut">
              <a:rPr lang="fr-FR" smtClean="0"/>
              <a:t>07/05/2024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E9C1-26DB-0E44-B4F0-F701BE7756D6}" type="slidenum">
              <a:rPr lang="fr-FR" smtClean="0"/>
              <a:t>‹N°›</a:t>
            </a:fld>
            <a:endParaRPr lang="fr-FR"/>
          </a:p>
        </p:txBody>
      </p:sp>
    </p:spTree>
    <p:extLst>
      <p:ext uri="{BB962C8B-B14F-4D97-AF65-F5344CB8AC3E}">
        <p14:creationId xmlns:p14="http://schemas.microsoft.com/office/powerpoint/2010/main" val="177784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bg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solidFill>
                  <a:schemeClr val="bg1"/>
                </a:solidFill>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extLst>
      <p:ext uri="{BB962C8B-B14F-4D97-AF65-F5344CB8AC3E}">
        <p14:creationId xmlns:p14="http://schemas.microsoft.com/office/powerpoint/2010/main" val="9739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tx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1850" y="1709738"/>
            <a:ext cx="10515600" cy="2852737"/>
          </a:xfrm>
          <a:prstGeom prst="rect">
            <a:avLst/>
          </a:prstGeom>
        </p:spPr>
        <p:txBody>
          <a:bodyPr anchor="b"/>
          <a:lstStyle>
            <a:lvl1pPr>
              <a:defRPr sz="6000">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 sous-titre</a:t>
            </a:r>
          </a:p>
        </p:txBody>
      </p:sp>
    </p:spTree>
    <p:extLst>
      <p:ext uri="{BB962C8B-B14F-4D97-AF65-F5344CB8AC3E}">
        <p14:creationId xmlns:p14="http://schemas.microsoft.com/office/powerpoint/2010/main" val="17604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8200" y="365125"/>
            <a:ext cx="10515600" cy="1325563"/>
          </a:xfrm>
          <a:prstGeom prst="rect">
            <a:avLst/>
          </a:prstGeom>
        </p:spPr>
        <p:txBody>
          <a:bodyPr/>
          <a:lstStyle>
            <a:lvl1pPr>
              <a:defRPr>
                <a:solidFill>
                  <a:schemeClr val="accent1"/>
                </a:solidFill>
                <a:latin typeface="Caviar Dreams" charset="0"/>
                <a:ea typeface="Caviar Dreams" charset="0"/>
                <a:cs typeface="Caviar Dreams" charset="0"/>
              </a:defRPr>
            </a:lvl1pPr>
          </a:lstStyle>
          <a:p>
            <a:r>
              <a:rPr lang="fr-FR" dirty="0"/>
              <a:t>Cliquez et modifiez le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172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365125"/>
            <a:ext cx="10515600" cy="1325563"/>
          </a:xfrm>
          <a:prstGeom prst="rect">
            <a:avLst/>
          </a:prstGeom>
        </p:spPr>
        <p:txBody>
          <a:bodyPr/>
          <a:lstStyle>
            <a:lvl1pPr>
              <a:defRPr>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lvl1pPr>
              <a:defRPr sz="2000"/>
            </a:lvl1pPr>
            <a:lvl2pPr>
              <a:defRPr sz="2000"/>
            </a:lvl2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457200"/>
            <a:ext cx="3932237" cy="1600200"/>
          </a:xfrm>
          <a:prstGeom prst="rect">
            <a:avLst/>
          </a:prstGeom>
        </p:spPr>
        <p:txBody>
          <a:bodyPr anchor="b"/>
          <a:lstStyle>
            <a:lvl1pPr>
              <a:defRPr sz="3200">
                <a:latin typeface="Caviar Dreams" charset="0"/>
                <a:ea typeface="Caviar Dreams" charset="0"/>
                <a:cs typeface="Caviar Dreams" charset="0"/>
              </a:defRPr>
            </a:lvl1pPr>
          </a:lstStyle>
          <a:p>
            <a:r>
              <a:rPr lang="fr-FR" dirty="0"/>
              <a:t>Cliquez et modifiez le titre</a:t>
            </a:r>
          </a:p>
        </p:txBody>
      </p:sp>
      <p:sp>
        <p:nvSpPr>
          <p:cNvPr id="3" name="Espace réservé pour une image  2"/>
          <p:cNvSpPr>
            <a:spLocks noGrp="1"/>
          </p:cNvSpPr>
          <p:nvPr>
            <p:ph type="pic" idx="1"/>
          </p:nvPr>
        </p:nvSpPr>
        <p:spPr>
          <a:xfrm>
            <a:off x="5183188" y="987425"/>
            <a:ext cx="6172200" cy="4873625"/>
          </a:xfrm>
          <a:prstGeom prst="rect">
            <a:avLst/>
          </a:prstGeom>
          <a:ln>
            <a:solidFill>
              <a:srgbClr val="FFC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80890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3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4928343"/>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56" r:id="rId3"/>
    <p:sldLayoutId id="2147483655" r:id="rId4"/>
    <p:sldLayoutId id="2147483664"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hyperlink" Target="https://support.office.com/en-us/article/record-a-slide-show-with-narration-and-slide-timings-0b9502c6-5f6c-40ae-b1e7-e47d8741161c#OfficeVersion=Windows" TargetMode="External"/><Relationship Id="rId1" Type="http://schemas.openxmlformats.org/officeDocument/2006/relationships/slideLayout" Target="../slideLayouts/slideLayout4.xml"/><Relationship Id="rId6" Type="http://schemas.openxmlformats.org/officeDocument/2006/relationships/hyperlink" Target="https://support.office.com/en-us/article/Save-a-presentation-as-a-movie-file-or-MP4-4e1ebcc1-f46b-47b6-922a-bac76c4a5691" TargetMode="External"/><Relationship Id="rId5" Type="http://schemas.openxmlformats.org/officeDocument/2006/relationships/hyperlink" Target="https://support.office.com/en-us/article/turn-your-presentation-into-a-video-c140551f-cb37-4818-b5d4-3e30815c3e83#OfficeVersion=Office365" TargetMode="External"/><Relationship Id="rId4" Type="http://schemas.openxmlformats.org/officeDocument/2006/relationships/hyperlink" Target="https://support.office.com/en-us/powerpoi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group.com/" TargetMode="External"/><Relationship Id="rId2" Type="http://schemas.openxmlformats.org/officeDocument/2006/relationships/hyperlink" Target="mailto:support-eudec@europa-organisatio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imgres?imgurl=https%3A%2F%2Fcoeur-de-ville.com%2Fimages%2Flogos%2Flogohopitauxdetoulouse.jpg&amp;imgrefurl=https%3A%2F%2Fcoeur-de-ville.com%2Fou-se-loger-quand-on-est-a-la-rue%2Flogements-sante%2F164-la-halte-sante-hopital-la-grave&amp;docid=gVEV31Yw65soJM&amp;tbnid=yBYbzhppQq2KHM%3A&amp;vet=10ahUKEwji356Xk8DhAhUBtHEKHTpcATUQMwhBKAEwAQ..i&amp;w=400&amp;h=149&amp;bih=945&amp;biw=1920&amp;q=hopitaux%20de%20toulouse&amp;ved=0ahUKEwji356Xk8DhAhUBtHEKHTpcATUQMwhBKAEwAQ&amp;iact=mrc&amp;uact=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After you have recorded any timing and narrations, you are ready to create a video file:</a:t>
            </a:r>
          </a:p>
          <a:p>
            <a:pPr lvl="3"/>
            <a:r>
              <a:rPr lang="en-US" sz="1600" dirty="0"/>
              <a:t>For </a:t>
            </a:r>
            <a:r>
              <a:rPr lang="en-US" sz="1600" b="1" dirty="0"/>
              <a:t>Office 2016 – 2019</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128007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365</a:t>
            </a:r>
          </a:p>
          <a:p>
            <a:pPr lvl="1"/>
            <a:r>
              <a:rPr lang="en-US" sz="1600" dirty="0"/>
              <a:t>The slide show opens in the Recording window, with buttons at the top left for starting, pausing and stopping the recording:</a:t>
            </a:r>
          </a:p>
          <a:p>
            <a:pPr lvl="1"/>
            <a:endParaRPr lang="en-US" sz="1600" dirty="0"/>
          </a:p>
          <a:p>
            <a:pPr lvl="1"/>
            <a:endParaRPr lang="en-US" sz="1600" dirty="0"/>
          </a:p>
          <a:p>
            <a:pPr lvl="1"/>
            <a:r>
              <a:rPr lang="en-US" sz="1600" dirty="0"/>
              <a:t>                                                                                            3. Recording your narration :</a:t>
            </a:r>
          </a:p>
          <a:p>
            <a:pPr marL="3657600" lvl="8" indent="0">
              <a:buNone/>
            </a:pPr>
            <a:r>
              <a:rPr lang="en-US" sz="1400" dirty="0"/>
              <a:t>                                Click the round, red button (or R on your keyboard) to start the recording.</a:t>
            </a:r>
          </a:p>
          <a:p>
            <a:pPr marL="3657600" lvl="8" indent="0">
              <a:buNone/>
            </a:pPr>
            <a:r>
              <a:rPr lang="en-US" sz="1400" dirty="0"/>
              <a:t>                                A three-second countdown ensues, then the recording begins.</a:t>
            </a:r>
          </a:p>
          <a:p>
            <a:pPr marL="3657600" lvl="8" indent="0">
              <a:buNone/>
            </a:pPr>
            <a:r>
              <a:rPr lang="en-US" sz="1400" dirty="0"/>
              <a:t>                                The current slide is shown in the main pane of the recording window.</a:t>
            </a:r>
          </a:p>
          <a:p>
            <a:pPr marL="3657600" lvl="8" indent="0">
              <a:buNone/>
            </a:pPr>
            <a:r>
              <a:rPr lang="en-US" sz="1400" dirty="0"/>
              <a:t>                                Navigation arrows on either side of the current slide allow you to move to                           t                               the previous and next slides ; you can use your keyboard keyboard’s right                      </a:t>
            </a:r>
            <a:r>
              <a:rPr lang="en-US" sz="1400" dirty="0" err="1"/>
              <a:t>ar</a:t>
            </a:r>
            <a:r>
              <a:rPr lang="en-US" sz="1400" dirty="0"/>
              <a:t>                             arrow to jump to the next slide and the left arrow to go to the previous</a:t>
            </a:r>
          </a:p>
          <a:p>
            <a:pPr marL="3657600" lvl="8" indent="0">
              <a:buNone/>
            </a:pPr>
            <a:r>
              <a:rPr lang="en-US" sz="1400" dirty="0"/>
              <a:t>                                slide.</a:t>
            </a:r>
          </a:p>
          <a:p>
            <a:pPr marL="3657600" lvl="8" indent="0">
              <a:buNone/>
            </a:pPr>
            <a:endParaRPr lang="en-US" sz="1400" dirty="0"/>
          </a:p>
          <a:p>
            <a:pPr marL="3657600" lvl="8" indent="0">
              <a:buNone/>
            </a:pPr>
            <a:r>
              <a:rPr lang="en-US" sz="1400" dirty="0"/>
              <a:t>                                On the lower-right corner toggle off the camera</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1266" name="Picture 2" descr="The Presentation Recording window in PowerPoint 2016, with video narration window preview turned on.">
            <a:extLst>
              <a:ext uri="{FF2B5EF4-FFF2-40B4-BE49-F238E27FC236}">
                <a16:creationId xmlns:a16="http://schemas.microsoft.com/office/drawing/2014/main" id="{30BD0A7C-4ADF-47B0-AE1E-546553D4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 y="2424430"/>
            <a:ext cx="5619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n/off buttons for the microphone, camera, and camera previewing window">
            <a:extLst>
              <a:ext uri="{FF2B5EF4-FFF2-40B4-BE49-F238E27FC236}">
                <a16:creationId xmlns:a16="http://schemas.microsoft.com/office/drawing/2014/main" id="{503AAC97-2F48-435B-BB2A-1F030309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167" y="5046980"/>
            <a:ext cx="1104900"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6C437CE2-9EB1-42F1-920C-FC92C7814846}"/>
              </a:ext>
            </a:extLst>
          </p:cNvPr>
          <p:cNvCxnSpPr/>
          <p:nvPr/>
        </p:nvCxnSpPr>
        <p:spPr>
          <a:xfrm flipH="1">
            <a:off x="7553960" y="4892040"/>
            <a:ext cx="34544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70" name="Picture 6" descr="Start, Stop, and Play buttons in the Recording window">
            <a:extLst>
              <a:ext uri="{FF2B5EF4-FFF2-40B4-BE49-F238E27FC236}">
                <a16:creationId xmlns:a16="http://schemas.microsoft.com/office/drawing/2014/main" id="{758B42AD-495A-457B-BA5F-04C7AB99C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15" y="1591310"/>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9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To end your recording, select the square </a:t>
            </a:r>
            <a:r>
              <a:rPr lang="en-US" sz="1600" b="1" dirty="0"/>
              <a:t>Stop</a:t>
            </a:r>
            <a:r>
              <a:rPr lang="en-US" sz="1600" dirty="0"/>
              <a:t> button.</a:t>
            </a:r>
          </a:p>
          <a:p>
            <a:pPr lvl="2"/>
            <a:endParaRPr lang="en-US" sz="1600" dirty="0"/>
          </a:p>
          <a:p>
            <a:pPr lvl="2"/>
            <a:endParaRPr lang="en-US" sz="1600" dirty="0"/>
          </a:p>
          <a:p>
            <a:pPr lvl="2"/>
            <a:endParaRPr lang="en-US" sz="1600" dirty="0"/>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090" y="2656580"/>
            <a:ext cx="1702435" cy="10120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tart, Stop, and Play buttons in the Recording window">
            <a:extLst>
              <a:ext uri="{FF2B5EF4-FFF2-40B4-BE49-F238E27FC236}">
                <a16:creationId xmlns:a16="http://schemas.microsoft.com/office/drawing/2014/main" id="{C76C8F57-7D40-4B34-AEF7-006DF487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907" y="1461957"/>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2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1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365</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84167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 Slide Show</a:t>
            </a:r>
            <a:r>
              <a:rPr lang="en-US" sz="1600" dirty="0"/>
              <a:t>.</a:t>
            </a:r>
          </a:p>
          <a:p>
            <a:pPr lvl="1"/>
            <a:r>
              <a:rPr lang="en-US" sz="1600" dirty="0"/>
              <a:t>You will see this tab                                                                                       </a:t>
            </a:r>
          </a:p>
          <a:p>
            <a:pPr lvl="1"/>
            <a:endParaRPr lang="en-US" sz="1600" dirty="0"/>
          </a:p>
          <a:p>
            <a:pPr lvl="1"/>
            <a:endParaRPr lang="en-US" sz="1600" dirty="0"/>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8434" name="Picture 2" descr="Click Record Slide Show to start recording">
            <a:extLst>
              <a:ext uri="{FF2B5EF4-FFF2-40B4-BE49-F238E27FC236}">
                <a16:creationId xmlns:a16="http://schemas.microsoft.com/office/drawing/2014/main" id="{F6C4EB76-5D20-4E54-B014-40ADE6ADB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35" y="2338070"/>
            <a:ext cx="30670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3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During the recording use: </a:t>
            </a:r>
            <a:r>
              <a:rPr lang="en-US" sz="1600" dirty="0" err="1"/>
              <a:t>CTRL+click</a:t>
            </a:r>
            <a:r>
              <a:rPr lang="en-US" sz="1600" dirty="0"/>
              <a:t> to access the recording commands.</a:t>
            </a:r>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marL="914400" lvl="2" indent="0">
              <a:buNone/>
            </a:pPr>
            <a:endParaRPr lang="en-US" sz="1600" dirty="0"/>
          </a:p>
          <a:p>
            <a:pPr lvl="2"/>
            <a:r>
              <a:rPr lang="en-US" sz="1600" dirty="0"/>
              <a:t>Use your keyboard’s right arrow to jump to the next slide and the left arrow to go to the previous slide.</a:t>
            </a:r>
          </a:p>
          <a:p>
            <a:pPr lvl="2"/>
            <a:r>
              <a:rPr lang="en-US" sz="1600" dirty="0"/>
              <a:t>When you have finished, click </a:t>
            </a:r>
            <a:r>
              <a:rPr lang="en-US" sz="1600" b="1" dirty="0"/>
              <a:t>End Show </a:t>
            </a:r>
            <a:r>
              <a:rPr lang="en-US" sz="1600" dirty="0"/>
              <a:t>to stop the audio recording.</a:t>
            </a:r>
          </a:p>
          <a:p>
            <a:pPr lvl="2"/>
            <a:r>
              <a:rPr lang="en-US" sz="1600" dirty="0"/>
              <a:t>A </a:t>
            </a:r>
            <a:r>
              <a:rPr lang="en-US" sz="1600" b="1" dirty="0"/>
              <a:t>Save</a:t>
            </a:r>
            <a:r>
              <a:rPr lang="en-US" sz="1600" dirty="0"/>
              <a:t> dialog box appears. Click </a:t>
            </a:r>
            <a:r>
              <a:rPr lang="en-US" sz="1600" b="1" dirty="0"/>
              <a:t>Yes</a:t>
            </a:r>
            <a:r>
              <a:rPr lang="en-US" sz="1600" dirty="0"/>
              <a:t> to save your recording or </a:t>
            </a:r>
            <a:r>
              <a:rPr lang="en-US" sz="1600" b="1" dirty="0"/>
              <a:t>No</a:t>
            </a:r>
            <a:r>
              <a:rPr lang="en-US" sz="1600" dirty="0"/>
              <a:t> if you want to record it again.</a:t>
            </a:r>
          </a:p>
          <a:p>
            <a:pPr lvl="2"/>
            <a:endParaRPr lang="en-US" sz="1600" dirty="0"/>
          </a:p>
          <a:p>
            <a:pPr lvl="2"/>
            <a:r>
              <a:rPr lang="en-US" sz="1600" dirty="0"/>
              <a:t>Click </a:t>
            </a:r>
            <a:r>
              <a:rPr lang="en-US" sz="1600" b="1" dirty="0"/>
              <a:t>Play From Start </a:t>
            </a:r>
            <a:r>
              <a:rPr lang="en-US" sz="1600" dirty="0"/>
              <a:t>to preview your recording.</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9458" name="Picture 2" descr="Control-click to see a list commands while you're recording">
            <a:extLst>
              <a:ext uri="{FF2B5EF4-FFF2-40B4-BE49-F238E27FC236}">
                <a16:creationId xmlns:a16="http://schemas.microsoft.com/office/drawing/2014/main" id="{8D78C6F9-2FEC-4D2B-B7F8-6BBFF6E5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30" y="2245361"/>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0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 </a:t>
            </a:r>
            <a:r>
              <a:rPr lang="en-US" sz="1200" b="1" i="1" dirty="0"/>
              <a:t>*supported only by 2011, 2019 and 365 versions ; not by 2016 version</a:t>
            </a:r>
          </a:p>
          <a:p>
            <a:pPr lvl="2"/>
            <a:r>
              <a:rPr lang="en-US" sz="1600" dirty="0"/>
              <a:t>After you have recorded any timing and narrations, you are ready to create a video file:</a:t>
            </a:r>
          </a:p>
          <a:p>
            <a:pPr lvl="3"/>
            <a:r>
              <a:rPr lang="en-US" sz="1600" dirty="0"/>
              <a:t>For </a:t>
            </a:r>
            <a:r>
              <a:rPr lang="en-US" sz="1600" b="1" dirty="0"/>
              <a:t>Office Mac*</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200" b="1" i="1" dirty="0"/>
              <a:t>*do not use Save as, because it does not offer video options</a:t>
            </a:r>
            <a:r>
              <a:rPr lang="en-US" sz="1600" dirty="0"/>
              <a:t>.</a:t>
            </a:r>
          </a:p>
          <a:p>
            <a:pPr lvl="4"/>
            <a:r>
              <a:rPr lang="en-US" sz="1600" dirty="0"/>
              <a:t>In the File name box, enter a file name for the video, browse for the folder that will contain this file.</a:t>
            </a:r>
          </a:p>
          <a:p>
            <a:pPr lvl="4"/>
            <a:r>
              <a:rPr lang="en-US" sz="1600" dirty="0"/>
              <a:t>Open the File Format list and select </a:t>
            </a:r>
            <a:r>
              <a:rPr lang="en-US" sz="1600" b="1" dirty="0"/>
              <a:t>MP4</a:t>
            </a:r>
            <a:r>
              <a:rPr lang="en-US" sz="1600" dirty="0"/>
              <a:t>.</a:t>
            </a:r>
          </a:p>
          <a:p>
            <a:pPr lvl="4"/>
            <a:r>
              <a:rPr lang="en-US" sz="1600" dirty="0"/>
              <a:t>Select the video </a:t>
            </a:r>
            <a:r>
              <a:rPr lang="en-US" sz="1600" b="1" dirty="0"/>
              <a:t>Quality</a:t>
            </a:r>
            <a:r>
              <a:rPr lang="en-US" sz="1600" dirty="0"/>
              <a:t> : </a:t>
            </a:r>
            <a:r>
              <a:rPr lang="en-US" sz="1600" b="1" dirty="0"/>
              <a:t>Presentation quality </a:t>
            </a:r>
            <a:r>
              <a:rPr lang="en-US" sz="1600" dirty="0"/>
              <a:t>or </a:t>
            </a:r>
            <a:r>
              <a:rPr lang="en-US" sz="1600" b="1" dirty="0"/>
              <a:t>Internet Quality</a:t>
            </a:r>
            <a:r>
              <a:rPr lang="en-US" sz="1600" dirty="0"/>
              <a:t>.</a:t>
            </a:r>
          </a:p>
          <a:p>
            <a:pPr lvl="4"/>
            <a:r>
              <a:rPr lang="en-US" sz="1600" dirty="0"/>
              <a:t>Check the box near </a:t>
            </a:r>
            <a:r>
              <a:rPr lang="en-US" sz="1600" b="1" dirty="0"/>
              <a:t>Use Recorded Timings and Narrations</a:t>
            </a:r>
            <a:r>
              <a:rPr lang="en-US" sz="1600" dirty="0"/>
              <a:t>.</a:t>
            </a:r>
          </a:p>
          <a:p>
            <a:pPr lvl="4"/>
            <a:r>
              <a:rPr lang="en-US" sz="1600" dirty="0"/>
              <a:t>Click </a:t>
            </a:r>
            <a:r>
              <a:rPr lang="en-US" sz="1600" b="1" dirty="0"/>
              <a:t>Export</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pic>
        <p:nvPicPr>
          <p:cNvPr id="14338" name="Picture 2" descr="On the File menu, select Export">
            <a:extLst>
              <a:ext uri="{FF2B5EF4-FFF2-40B4-BE49-F238E27FC236}">
                <a16:creationId xmlns:a16="http://schemas.microsoft.com/office/drawing/2014/main" id="{45244673-396C-4E67-9516-8CC3D207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9" y="1401763"/>
            <a:ext cx="1339532" cy="14916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ffice 365 subscribers can export a presentation to video as an MP4 or MOV file">
            <a:extLst>
              <a:ext uri="{FF2B5EF4-FFF2-40B4-BE49-F238E27FC236}">
                <a16:creationId xmlns:a16="http://schemas.microsoft.com/office/drawing/2014/main" id="{C019582C-CBA6-4DCC-8510-2E8662A0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9" y="3200396"/>
            <a:ext cx="2314256" cy="15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2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Microsoft Office Support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fr-FR" sz="1600" dirty="0"/>
              <a:t>For Windows :</a:t>
            </a:r>
          </a:p>
          <a:p>
            <a:pPr lvl="1">
              <a:lnSpc>
                <a:spcPct val="100000"/>
              </a:lnSpc>
            </a:pPr>
            <a:r>
              <a:rPr lang="fr-FR" sz="1600" dirty="0"/>
              <a:t>Office 2013 – 2019 : </a:t>
            </a:r>
            <a:r>
              <a:rPr lang="fr-FR" sz="1600" dirty="0">
                <a:hlinkClick r:id="rId2"/>
              </a:rPr>
              <a:t>https://support.office.com/en-us/article/record-a-slide-show-with-narration-and-slide-timings-0b9502c6-5f6c-40ae-b1e7-e47d8741161c#OfficeVersion=Windows</a:t>
            </a:r>
            <a:endParaRPr lang="fr-FR" sz="1600" dirty="0"/>
          </a:p>
          <a:p>
            <a:pPr lvl="1">
              <a:lnSpc>
                <a:spcPct val="100000"/>
              </a:lnSpc>
            </a:pPr>
            <a:r>
              <a:rPr lang="fr-FR" sz="1600" dirty="0"/>
              <a:t>Office 365 : </a:t>
            </a: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For Mac OS :</a:t>
            </a:r>
          </a:p>
          <a:p>
            <a:pPr lvl="1">
              <a:lnSpc>
                <a:spcPct val="100000"/>
              </a:lnSpc>
            </a:pP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PowerPoint Help &amp; Learning :</a:t>
            </a:r>
          </a:p>
          <a:p>
            <a:pPr lvl="1">
              <a:lnSpc>
                <a:spcPct val="100000"/>
              </a:lnSpc>
            </a:pPr>
            <a:r>
              <a:rPr lang="fr-FR" sz="1600" dirty="0">
                <a:hlinkClick r:id="rId4"/>
              </a:rPr>
              <a:t>https://support.office.com/en-us/powerpoint</a:t>
            </a:r>
            <a:endParaRPr lang="fr-FR" sz="1600" dirty="0"/>
          </a:p>
          <a:p>
            <a:pPr lvl="1">
              <a:lnSpc>
                <a:spcPct val="100000"/>
              </a:lnSpc>
            </a:pPr>
            <a:r>
              <a:rPr lang="fr-FR" sz="1600" dirty="0">
                <a:hlinkClick r:id="rId5"/>
              </a:rPr>
              <a:t>https://support.office.com/en-us/article/turn-your-presentation-into-a-video-c140551f-cb37-4818-b5d4-3e30815c3e83#OfficeVersion=Office365</a:t>
            </a:r>
            <a:endParaRPr lang="fr-FR" sz="1600" dirty="0"/>
          </a:p>
          <a:p>
            <a:pPr lvl="1">
              <a:lnSpc>
                <a:spcPct val="100000"/>
              </a:lnSpc>
            </a:pPr>
            <a:r>
              <a:rPr lang="fr-FR" sz="1600" dirty="0">
                <a:hlinkClick r:id="rId6"/>
              </a:rPr>
              <a:t>https://support.office.com/en-us/article/Save-a-presentation-as-a-movie-file-or-MP4-4e1ebcc1-f46b-47b6-922a-bac76c4a5691</a:t>
            </a:r>
            <a:endParaRPr lang="fr-FR" sz="1600" dirty="0"/>
          </a:p>
        </p:txBody>
      </p:sp>
    </p:spTree>
    <p:extLst>
      <p:ext uri="{BB962C8B-B14F-4D97-AF65-F5344CB8AC3E}">
        <p14:creationId xmlns:p14="http://schemas.microsoft.com/office/powerpoint/2010/main" val="33046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A1D5B0B-3912-4E4E-8B7C-1671F9654AC6}"/>
              </a:ext>
            </a:extLst>
          </p:cNvPr>
          <p:cNvSpPr txBox="1">
            <a:spLocks/>
          </p:cNvSpPr>
          <p:nvPr/>
        </p:nvSpPr>
        <p:spPr>
          <a:xfrm>
            <a:off x="2073566" y="1910088"/>
            <a:ext cx="8229600" cy="857250"/>
          </a:xfrm>
          <a:prstGeom prst="rect">
            <a:avLst/>
          </a:prstGeom>
        </p:spPr>
        <p:txBody>
          <a:bodyPr anchor="b">
            <a:normAutofit/>
          </a:bodyPr>
          <a:lstStyle>
            <a:lvl1pPr algn="ctr" defTabSz="914400" rtl="0" eaLnBrk="1" latinLnBrk="0" hangingPunct="1">
              <a:lnSpc>
                <a:spcPct val="90000"/>
              </a:lnSpc>
              <a:spcBef>
                <a:spcPct val="0"/>
              </a:spcBef>
              <a:buNone/>
              <a:defRPr sz="4000" b="1" i="0" kern="1200">
                <a:solidFill>
                  <a:schemeClr val="tx1"/>
                </a:solidFill>
                <a:latin typeface="Calibri" charset="0"/>
                <a:ea typeface="Calibri" charset="0"/>
                <a:cs typeface="Calibri" charset="0"/>
              </a:defRPr>
            </a:lvl1pPr>
          </a:lstStyle>
          <a:p>
            <a:r>
              <a:rPr lang="fr-FR" dirty="0">
                <a:solidFill>
                  <a:schemeClr val="bg1"/>
                </a:solidFill>
              </a:rPr>
              <a:t>THANK YOU</a:t>
            </a:r>
          </a:p>
        </p:txBody>
      </p:sp>
      <p:sp>
        <p:nvSpPr>
          <p:cNvPr id="7" name="Titre 1">
            <a:extLst>
              <a:ext uri="{FF2B5EF4-FFF2-40B4-BE49-F238E27FC236}">
                <a16:creationId xmlns:a16="http://schemas.microsoft.com/office/drawing/2014/main" id="{B88A0D29-E9EF-4C54-865D-F4877847F9BB}"/>
              </a:ext>
            </a:extLst>
          </p:cNvPr>
          <p:cNvSpPr txBox="1">
            <a:spLocks/>
          </p:cNvSpPr>
          <p:nvPr/>
        </p:nvSpPr>
        <p:spPr>
          <a:xfrm>
            <a:off x="2018144" y="4307132"/>
            <a:ext cx="8229600" cy="857250"/>
          </a:xfrm>
          <a:prstGeom prst="rect">
            <a:avLst/>
          </a:prstGeom>
        </p:spPr>
        <p:txBody>
          <a:bodyPr vert="horz" lIns="91440" tIns="45720" rIns="91440" bIns="45720" rtlCol="0" anchor="ctr">
            <a:noAutofit/>
          </a:bodyPr>
          <a:lstStyle>
            <a:lvl1pPr algn="ctr" defTabSz="342892" rtl="0" eaLnBrk="1" latinLnBrk="0" hangingPunct="1">
              <a:spcBef>
                <a:spcPct val="0"/>
              </a:spcBef>
              <a:buNone/>
              <a:defRPr sz="3300" b="0" i="0" kern="1200">
                <a:solidFill>
                  <a:schemeClr val="bg1"/>
                </a:solidFill>
                <a:latin typeface="+mj-lt"/>
                <a:ea typeface="+mj-ea"/>
                <a:cs typeface="+mj-cs"/>
              </a:defRPr>
            </a:lvl1pPr>
          </a:lstStyle>
          <a:p>
            <a:pPr>
              <a:spcAft>
                <a:spcPts val="0"/>
              </a:spcAft>
            </a:pPr>
            <a:r>
              <a:rPr lang="fr-FR" sz="1100" dirty="0" err="1"/>
              <a:t>Technical</a:t>
            </a:r>
            <a:r>
              <a:rPr lang="fr-FR" sz="1100" dirty="0"/>
              <a:t> support </a:t>
            </a:r>
            <a:r>
              <a:rPr lang="fr-FR" sz="1100" dirty="0" err="1"/>
              <a:t>department</a:t>
            </a:r>
            <a:endParaRPr lang="fr-FR" sz="1100" dirty="0"/>
          </a:p>
          <a:p>
            <a:r>
              <a:rPr lang="fr-FR" sz="1100" dirty="0">
                <a:hlinkClick r:id="rId2">
                  <a:extLst>
                    <a:ext uri="{A12FA001-AC4F-418D-AE19-62706E023703}">
                      <ahyp:hlinkClr xmlns:ahyp="http://schemas.microsoft.com/office/drawing/2018/hyperlinkcolor" val="tx"/>
                    </a:ext>
                  </a:extLst>
                </a:hlinkClick>
              </a:rPr>
              <a:t>support-eudec@europa-organisation.com</a:t>
            </a:r>
            <a:endParaRPr lang="fr-FR" sz="1100" dirty="0"/>
          </a:p>
          <a:p>
            <a:r>
              <a:rPr lang="fr-FR" sz="1100" dirty="0"/>
              <a:t>Adresse : 19, allées Jean Jaurès | 31 000 Toulouse | France</a:t>
            </a:r>
          </a:p>
          <a:p>
            <a:pPr>
              <a:spcAft>
                <a:spcPts val="0"/>
              </a:spcAft>
            </a:pPr>
            <a:r>
              <a:rPr lang="fr-FR" sz="1100" dirty="0">
                <a:hlinkClick r:id="rId3">
                  <a:extLst>
                    <a:ext uri="{A12FA001-AC4F-418D-AE19-62706E023703}">
                      <ahyp:hlinkClr xmlns:ahyp="http://schemas.microsoft.com/office/drawing/2018/hyperlinkcolor" val="tx"/>
                    </a:ext>
                  </a:extLst>
                </a:hlinkClick>
              </a:rPr>
              <a:t>www.europa-group.com</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02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2737" y="1247298"/>
            <a:ext cx="11566525" cy="2852737"/>
          </a:xfrm>
        </p:spPr>
        <p:txBody>
          <a:bodyPr anchor="ctr"/>
          <a:lstStyle/>
          <a:p>
            <a:pPr algn="ctr">
              <a:lnSpc>
                <a:spcPct val="150000"/>
              </a:lnSpc>
            </a:pPr>
            <a:r>
              <a:rPr lang="en-US" sz="4800" dirty="0"/>
              <a:t>How to add audio comments with </a:t>
            </a:r>
            <a:r>
              <a:rPr lang="en-US" sz="4800" dirty="0" err="1"/>
              <a:t>Powerpoint</a:t>
            </a:r>
            <a:r>
              <a:rPr lang="en-US" sz="4800" dirty="0"/>
              <a:t> and convert the file to MP4</a:t>
            </a:r>
            <a:endParaRPr lang="fr-FR" sz="3200" dirty="0"/>
          </a:p>
        </p:txBody>
      </p:sp>
      <p:sp>
        <p:nvSpPr>
          <p:cNvPr id="6" name="Rectangle 4">
            <a:extLst>
              <a:ext uri="{FF2B5EF4-FFF2-40B4-BE49-F238E27FC236}">
                <a16:creationId xmlns:a16="http://schemas.microsoft.com/office/drawing/2014/main" id="{61518474-2767-475A-8903-8920D0BD1EBC}"/>
              </a:ext>
            </a:extLst>
          </p:cNvPr>
          <p:cNvSpPr>
            <a:spLocks noChangeArrowheads="1"/>
          </p:cNvSpPr>
          <p:nvPr/>
        </p:nvSpPr>
        <p:spPr bwMode="auto">
          <a:xfrm>
            <a:off x="14220549" y="213836"/>
            <a:ext cx="63058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rPr>
              <a:t>  </a:t>
            </a:r>
            <a:r>
              <a:rPr kumimoji="0" lang="fr-FR" altLang="fr-FR" sz="8200"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rPr>
              <a:t>             </a:t>
            </a:r>
            <a:endPar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sng" strike="noStrike" cap="none" normalizeH="0" baseline="0">
                <a:ln>
                  <a:noFill/>
                </a:ln>
                <a:solidFill>
                  <a:srgbClr val="FFFFFF"/>
                </a:solidFill>
                <a:effectLst/>
                <a:latin typeface="Arial" panose="020B0604020202020204" pitchFamily="34" charset="0"/>
                <a:cs typeface="Arial" panose="020B0604020202020204" pitchFamily="34" charset="0"/>
                <a:hlinkClick r:id="rId2"/>
              </a:rPr>
              <a:t>400 × 149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343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Recorded</a:t>
            </a:r>
            <a:r>
              <a:rPr lang="fr-FR" sz="2400" dirty="0"/>
              <a:t> </a:t>
            </a:r>
            <a:r>
              <a:rPr lang="fr-FR" sz="2400" dirty="0" err="1"/>
              <a:t>Video</a:t>
            </a:r>
            <a:r>
              <a:rPr lang="fr-FR" sz="2400" dirty="0"/>
              <a:t> </a:t>
            </a:r>
            <a:r>
              <a:rPr lang="fr-FR" sz="2400" dirty="0" err="1"/>
              <a:t>Submission</a:t>
            </a:r>
            <a:r>
              <a:rPr lang="fr-FR" sz="2400" dirty="0"/>
              <a:t> Instructions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en-US" sz="1600" dirty="0"/>
              <a:t>Recorded Presentation Submission Instructions to submit a video recording of your presentation narrated with your audio.</a:t>
            </a:r>
            <a:endParaRPr lang="fr-FR" sz="1600" dirty="0"/>
          </a:p>
          <a:p>
            <a:pPr marL="0" indent="0">
              <a:lnSpc>
                <a:spcPct val="100000"/>
              </a:lnSpc>
              <a:buNone/>
            </a:pPr>
            <a:r>
              <a:rPr lang="en-US" sz="1600" b="1" dirty="0"/>
              <a:t>Deadline: JUNE 2, 2024</a:t>
            </a:r>
          </a:p>
          <a:p>
            <a:pPr marL="0" indent="0">
              <a:lnSpc>
                <a:spcPct val="100000"/>
              </a:lnSpc>
              <a:buNone/>
            </a:pPr>
            <a:r>
              <a:rPr lang="en-US" sz="1600" b="1" dirty="0"/>
              <a:t>Technical requirements:</a:t>
            </a:r>
          </a:p>
          <a:p>
            <a:pPr lvl="1">
              <a:lnSpc>
                <a:spcPct val="100000"/>
              </a:lnSpc>
            </a:pPr>
            <a:r>
              <a:rPr lang="en-US" sz="1600" dirty="0"/>
              <a:t>10 slides maximum (including title and acknowledgment slides) with audio comments</a:t>
            </a:r>
          </a:p>
          <a:p>
            <a:pPr lvl="1">
              <a:lnSpc>
                <a:spcPct val="100000"/>
              </a:lnSpc>
            </a:pPr>
            <a:r>
              <a:rPr lang="en-US" sz="1600" dirty="0"/>
              <a:t>conversion of your presentation to a </a:t>
            </a:r>
            <a:r>
              <a:rPr lang="en-US" sz="1600" b="1" dirty="0"/>
              <a:t>MP4</a:t>
            </a:r>
            <a:r>
              <a:rPr lang="en-US" sz="1600" dirty="0"/>
              <a:t> file </a:t>
            </a:r>
            <a:r>
              <a:rPr lang="fr-FR" sz="1600" dirty="0"/>
              <a:t>- </a:t>
            </a:r>
            <a:r>
              <a:rPr lang="fr-FR" sz="1600" u="sng" dirty="0" err="1"/>
              <a:t>less</a:t>
            </a:r>
            <a:r>
              <a:rPr lang="fr-FR" sz="1600" u="sng" dirty="0"/>
              <a:t> </a:t>
            </a:r>
            <a:r>
              <a:rPr lang="fr-FR" sz="1600" u="sng" dirty="0" err="1"/>
              <a:t>than</a:t>
            </a:r>
            <a:r>
              <a:rPr lang="fr-FR" sz="1600" u="sng" dirty="0"/>
              <a:t> 80 MB</a:t>
            </a:r>
            <a:r>
              <a:rPr lang="fr-FR" sz="1600" dirty="0"/>
              <a:t> - (</a:t>
            </a:r>
            <a:r>
              <a:rPr lang="fr-FR" sz="1600" dirty="0" err="1"/>
              <a:t>see</a:t>
            </a:r>
            <a:r>
              <a:rPr lang="fr-FR" sz="1600" dirty="0"/>
              <a:t> how to do slide 14 or 17)</a:t>
            </a:r>
          </a:p>
          <a:p>
            <a:pPr marL="457200" lvl="1" indent="0">
              <a:lnSpc>
                <a:spcPct val="100000"/>
              </a:lnSpc>
              <a:buNone/>
            </a:pPr>
            <a:r>
              <a:rPr lang="fr-FR" sz="1600" dirty="0"/>
              <a:t>	=&gt; 5 minutes of audio </a:t>
            </a:r>
            <a:r>
              <a:rPr lang="fr-FR" sz="1600" dirty="0" err="1"/>
              <a:t>comments</a:t>
            </a:r>
            <a:r>
              <a:rPr lang="fr-FR" sz="1600" dirty="0"/>
              <a:t> on a PowerPoint </a:t>
            </a:r>
            <a:r>
              <a:rPr lang="fr-FR" sz="1600" dirty="0" err="1"/>
              <a:t>presentation</a:t>
            </a:r>
            <a:r>
              <a:rPr lang="fr-FR" sz="1600" dirty="0"/>
              <a:t> of 10 slides corresponds to a </a:t>
            </a:r>
            <a:r>
              <a:rPr lang="fr-FR" sz="1600" dirty="0" err="1"/>
              <a:t>video</a:t>
            </a:r>
            <a:r>
              <a:rPr lang="fr-FR" sz="1600" dirty="0"/>
              <a:t> file of 50 MB.</a:t>
            </a:r>
          </a:p>
          <a:p>
            <a:pPr lvl="1">
              <a:lnSpc>
                <a:spcPct val="100000"/>
              </a:lnSpc>
            </a:pPr>
            <a:r>
              <a:rPr lang="fr-FR" sz="1600" dirty="0"/>
              <a:t>the </a:t>
            </a:r>
            <a:r>
              <a:rPr lang="fr-FR" sz="1600" dirty="0" err="1"/>
              <a:t>name</a:t>
            </a:r>
            <a:r>
              <a:rPr lang="fr-FR" sz="1600" dirty="0"/>
              <a:t> of </a:t>
            </a:r>
            <a:r>
              <a:rPr lang="fr-FR" sz="1600" dirty="0" err="1"/>
              <a:t>your</a:t>
            </a:r>
            <a:r>
              <a:rPr lang="fr-FR" sz="1600" dirty="0"/>
              <a:t> file must not </a:t>
            </a:r>
            <a:r>
              <a:rPr lang="fr-FR" sz="1600" dirty="0" err="1"/>
              <a:t>contain</a:t>
            </a:r>
            <a:r>
              <a:rPr lang="fr-FR" sz="1600" dirty="0"/>
              <a:t> accents, </a:t>
            </a:r>
            <a:r>
              <a:rPr lang="fr-FR" sz="1600" dirty="0" err="1"/>
              <a:t>space</a:t>
            </a:r>
            <a:r>
              <a:rPr lang="fr-FR" sz="1600" dirty="0"/>
              <a:t> or </a:t>
            </a:r>
            <a:r>
              <a:rPr lang="fr-FR" sz="1600" dirty="0" err="1"/>
              <a:t>special</a:t>
            </a:r>
            <a:r>
              <a:rPr lang="fr-FR" sz="1600" dirty="0"/>
              <a:t> </a:t>
            </a:r>
            <a:r>
              <a:rPr lang="fr-FR" sz="1600" dirty="0" err="1"/>
              <a:t>characters</a:t>
            </a:r>
            <a:r>
              <a:rPr lang="en-US" sz="1600" dirty="0"/>
              <a:t> </a:t>
            </a:r>
            <a:endParaRPr lang="fr-FR" sz="1600" dirty="0"/>
          </a:p>
          <a:p>
            <a:pPr marL="0" indent="0">
              <a:lnSpc>
                <a:spcPct val="100000"/>
              </a:lnSpc>
              <a:buNone/>
            </a:pPr>
            <a:r>
              <a:rPr lang="en-US" sz="1600" b="1" dirty="0"/>
              <a:t>Technical suggestions:</a:t>
            </a:r>
            <a:endParaRPr lang="fr-FR" sz="1600" b="1" dirty="0"/>
          </a:p>
          <a:p>
            <a:pPr marL="457200" lvl="1" indent="0">
              <a:lnSpc>
                <a:spcPct val="100000"/>
              </a:lnSpc>
              <a:buNone/>
            </a:pPr>
            <a:r>
              <a:rPr lang="en-US" sz="1600" dirty="0"/>
              <a:t>Getting Started:</a:t>
            </a:r>
            <a:endParaRPr lang="fr-FR" sz="1600" dirty="0"/>
          </a:p>
          <a:p>
            <a:pPr lvl="1">
              <a:lnSpc>
                <a:spcPct val="100000"/>
              </a:lnSpc>
            </a:pPr>
            <a:r>
              <a:rPr lang="en-US" sz="1600" dirty="0"/>
              <a:t>Create your presentation content slides as you would normally do with PowerPoint or Keynote.</a:t>
            </a:r>
          </a:p>
          <a:p>
            <a:pPr lvl="1">
              <a:lnSpc>
                <a:spcPct val="100000"/>
              </a:lnSpc>
            </a:pPr>
            <a:r>
              <a:rPr lang="en-US" sz="1600" dirty="0"/>
              <a:t>Open your presentation in full screen mode. For example, if using Microsoft PowerPoint, open the “Slide Show” mode.</a:t>
            </a:r>
            <a:endParaRPr lang="fr-FR" sz="1600" dirty="0"/>
          </a:p>
          <a:p>
            <a:pPr marL="457200" lvl="1" indent="0">
              <a:lnSpc>
                <a:spcPct val="100000"/>
              </a:lnSpc>
              <a:buNone/>
            </a:pPr>
            <a:r>
              <a:rPr lang="en-US" sz="1600" dirty="0"/>
              <a:t> Audio tips:</a:t>
            </a:r>
            <a:endParaRPr lang="fr-FR" sz="1600" dirty="0"/>
          </a:p>
          <a:p>
            <a:pPr lvl="1">
              <a:lnSpc>
                <a:spcPct val="100000"/>
              </a:lnSpc>
            </a:pPr>
            <a:r>
              <a:rPr lang="en-US" sz="1600" dirty="0"/>
              <a:t>Use a microphone and test your sound before you start the recording. A wired headset will generally produce the best quality audio and pickup less ambient noise.</a:t>
            </a:r>
            <a:endParaRPr lang="fr-FR" sz="1600" dirty="0"/>
          </a:p>
          <a:p>
            <a:pPr lvl="1">
              <a:lnSpc>
                <a:spcPct val="100000"/>
              </a:lnSpc>
            </a:pPr>
            <a:r>
              <a:rPr lang="en-US" sz="1600" dirty="0"/>
              <a:t>Record your presentation from a quiet location.</a:t>
            </a:r>
            <a:endParaRPr lang="fr-FR" sz="1600" dirty="0"/>
          </a:p>
        </p:txBody>
      </p:sp>
    </p:spTree>
    <p:extLst>
      <p:ext uri="{BB962C8B-B14F-4D97-AF65-F5344CB8AC3E}">
        <p14:creationId xmlns:p14="http://schemas.microsoft.com/office/powerpoint/2010/main" val="5510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Step-by-step instructions for how to record your narration on </a:t>
            </a:r>
            <a:r>
              <a:rPr lang="en-US" sz="1600" b="1" dirty="0"/>
              <a:t>Windows</a:t>
            </a:r>
            <a:r>
              <a:rPr lang="en-US" sz="1600" dirty="0"/>
              <a:t> and </a:t>
            </a:r>
            <a:r>
              <a:rPr lang="en-US" sz="1600" b="1" dirty="0"/>
              <a:t>Mac OS</a:t>
            </a:r>
            <a:r>
              <a:rPr lang="en-US" sz="1600" dirty="0"/>
              <a:t>.</a:t>
            </a:r>
          </a:p>
          <a:p>
            <a:pPr lvl="1"/>
            <a:r>
              <a:rPr lang="en-US" sz="1600" dirty="0"/>
              <a:t>Narrations and timings can enhance a web-based or self-running slide show. You can record your PowerPoint presentation and capture narrations and slide timings.</a:t>
            </a:r>
          </a:p>
          <a:p>
            <a:pPr lvl="1"/>
            <a:r>
              <a:rPr lang="en-US" sz="1600" dirty="0"/>
              <a:t>After you have made the recording, please save the presentation as a video file.</a:t>
            </a:r>
          </a:p>
          <a:p>
            <a:pPr marL="0" indent="0">
              <a:buNone/>
            </a:pPr>
            <a:endParaRPr lang="fr-FR" sz="1600" dirty="0"/>
          </a:p>
          <a:p>
            <a:pPr marL="0" indent="0">
              <a:buNone/>
            </a:pPr>
            <a:r>
              <a:rPr lang="en-US" sz="1600" dirty="0"/>
              <a:t>Step 1 Setup Your Microphone :</a:t>
            </a:r>
            <a:endParaRPr lang="fr-FR" sz="1600" dirty="0"/>
          </a:p>
          <a:p>
            <a:pPr lvl="1"/>
            <a:r>
              <a:rPr lang="en-US" sz="1600" dirty="0"/>
              <a:t>Before you start to record audio inside PowerPoint, start off by making sure that your microphone is plugged in and ready to record. Whether you're on Windows or macOS, you'll want to access the audio device settings and set your default microphone.</a:t>
            </a:r>
            <a:endParaRPr lang="fr-FR" sz="1600" dirty="0"/>
          </a:p>
          <a:p>
            <a:pPr lvl="1"/>
            <a:r>
              <a:rPr lang="en-US" sz="1600" dirty="0"/>
              <a:t>You can't change which device to record from or set volume levels for the microphone inside of PowerPoint, so make sure that it's ready for recording before.</a:t>
            </a:r>
            <a:endParaRPr lang="fr-FR" sz="1600" dirty="0"/>
          </a:p>
          <a:p>
            <a:pPr marL="457200" lvl="1" indent="0">
              <a:lnSpc>
                <a:spcPct val="100000"/>
              </a:lnSpc>
              <a:buNone/>
            </a:pPr>
            <a:endParaRPr lang="fr-FR" sz="1600" dirty="0"/>
          </a:p>
        </p:txBody>
      </p:sp>
    </p:spTree>
    <p:extLst>
      <p:ext uri="{BB962C8B-B14F-4D97-AF65-F5344CB8AC3E}">
        <p14:creationId xmlns:p14="http://schemas.microsoft.com/office/powerpoint/2010/main" val="28112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Recording</a:t>
            </a:r>
            <a:r>
              <a:rPr lang="en-US" sz="1600" dirty="0"/>
              <a:t> tab or the </a:t>
            </a:r>
            <a:r>
              <a:rPr lang="en-US" sz="1600" b="1" dirty="0"/>
              <a:t>Slide Show </a:t>
            </a:r>
            <a:r>
              <a:rPr lang="en-US" sz="1600" dirty="0"/>
              <a:t>tab to change the available options.</a:t>
            </a:r>
          </a:p>
          <a:p>
            <a:pPr lvl="1"/>
            <a:r>
              <a:rPr lang="en-US" sz="1600" dirty="0"/>
              <a:t>You will see this tab                                                                                       </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The </a:t>
            </a:r>
            <a:r>
              <a:rPr lang="en-US" sz="1600" b="1" dirty="0"/>
              <a:t>Clear</a:t>
            </a:r>
            <a:r>
              <a:rPr lang="en-US" sz="1600" dirty="0"/>
              <a:t> command deletes narrations or timings, so be careful when you use it.</a:t>
            </a:r>
          </a:p>
          <a:p>
            <a:pPr lvl="1"/>
            <a:r>
              <a:rPr lang="en-US" sz="1600" dirty="0"/>
              <a:t>To get ready to record, select </a:t>
            </a:r>
            <a:r>
              <a:rPr lang="en-US" sz="1600" b="1" dirty="0"/>
              <a:t>Record From Beginning </a:t>
            </a:r>
            <a:r>
              <a:rPr lang="en-US" sz="1600" dirty="0"/>
              <a:t>to launch the recording</a:t>
            </a:r>
          </a:p>
          <a:p>
            <a:pPr marL="0" indent="0">
              <a:buNone/>
            </a:pPr>
            <a:r>
              <a:rPr lang="en-US" sz="1600" dirty="0"/>
              <a:t>                                                                                                                                                       </a:t>
            </a:r>
            <a:endParaRPr lang="fr-FR" sz="1600" dirty="0"/>
          </a:p>
          <a:p>
            <a:pPr marL="457200" lvl="1" indent="0">
              <a:lnSpc>
                <a:spcPct val="100000"/>
              </a:lnSpc>
              <a:buNone/>
            </a:pPr>
            <a:endParaRPr lang="fr-FR" sz="1600" dirty="0"/>
          </a:p>
        </p:txBody>
      </p:sp>
      <p:pic>
        <p:nvPicPr>
          <p:cNvPr id="1026" name="Picture 2" descr="The Record Slide Show commands on the Recording Tab in PowerPoint.">
            <a:extLst>
              <a:ext uri="{FF2B5EF4-FFF2-40B4-BE49-F238E27FC236}">
                <a16:creationId xmlns:a16="http://schemas.microsoft.com/office/drawing/2014/main" id="{462AFC4D-CDB2-4538-B7EE-32524E57F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42" y="2144077"/>
            <a:ext cx="19431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7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2013 - 2019</a:t>
            </a:r>
          </a:p>
          <a:p>
            <a:pPr lvl="1"/>
            <a:r>
              <a:rPr lang="en-US" sz="1600" dirty="0"/>
              <a:t>A new window will pop up with two options to set before you start recording:</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Leave both of these options checked to record audio narrations and synchronize slide change timing.</a:t>
            </a:r>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5122" name="Picture 2" descr="Shows record slideshow dialog in PowerPoint">
            <a:extLst>
              <a:ext uri="{FF2B5EF4-FFF2-40B4-BE49-F238E27FC236}">
                <a16:creationId xmlns:a16="http://schemas.microsoft.com/office/drawing/2014/main" id="{E6CDC98D-B34B-4715-A975-FFCCED7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45" y="1643063"/>
            <a:ext cx="31051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2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At the top left corner of the window is the </a:t>
            </a:r>
            <a:r>
              <a:rPr lang="en-US" sz="1600" b="1" dirty="0"/>
              <a:t>Recording</a:t>
            </a:r>
            <a:r>
              <a:rPr lang="en-US" sz="1600" dirty="0"/>
              <a:t> toolbar</a:t>
            </a:r>
          </a:p>
          <a:p>
            <a:pPr lvl="2"/>
            <a:endParaRPr lang="en-US" sz="1600" dirty="0"/>
          </a:p>
          <a:p>
            <a:pPr lvl="2"/>
            <a:endParaRPr lang="en-US" sz="1600" dirty="0"/>
          </a:p>
          <a:p>
            <a:pPr lvl="2"/>
            <a:endParaRPr lang="en-US" sz="1600" dirty="0"/>
          </a:p>
          <a:p>
            <a:pPr lvl="2"/>
            <a:r>
              <a:rPr lang="en-US" sz="1600" dirty="0"/>
              <a:t>Use your keyboard’s right arrow to jump to the next slide and the left arrow to go to the previous slide.</a:t>
            </a:r>
          </a:p>
          <a:p>
            <a:pPr lvl="2"/>
            <a:r>
              <a:rPr lang="en-US" sz="1600" dirty="0"/>
              <a:t>When you have finished, click on the X button in the upper right corner of the </a:t>
            </a:r>
            <a:r>
              <a:rPr lang="en-US" sz="1600" b="1" dirty="0"/>
              <a:t>Recording</a:t>
            </a:r>
            <a:r>
              <a:rPr lang="en-US" sz="1600" dirty="0"/>
              <a:t> window to complete the audio recording.</a:t>
            </a:r>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6" name="Picture 2" descr="Recording toolbar">
            <a:extLst>
              <a:ext uri="{FF2B5EF4-FFF2-40B4-BE49-F238E27FC236}">
                <a16:creationId xmlns:a16="http://schemas.microsoft.com/office/drawing/2014/main" id="{DD888C91-E55F-44B2-A4E5-72ACD164D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690" y="2336483"/>
            <a:ext cx="16383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0" y="4175500"/>
            <a:ext cx="1702435" cy="101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2013</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Presentation quality </a:t>
            </a:r>
            <a:r>
              <a:rPr lang="en-US" sz="1600" dirty="0"/>
              <a:t>or </a:t>
            </a:r>
            <a:r>
              <a:rPr lang="en-US" sz="1600" b="1" dirty="0"/>
              <a:t>Internet Quality</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212173342"/>
      </p:ext>
    </p:extLst>
  </p:cSld>
  <p:clrMapOvr>
    <a:masterClrMapping/>
  </p:clrMapOvr>
</p:sld>
</file>

<file path=ppt/theme/theme1.xml><?xml version="1.0" encoding="utf-8"?>
<a:theme xmlns:a="http://schemas.openxmlformats.org/drawingml/2006/main" name="Conception personnalisée">
  <a:themeElements>
    <a:clrScheme name="Europa Group">
      <a:dk1>
        <a:srgbClr val="212121"/>
      </a:dk1>
      <a:lt1>
        <a:srgbClr val="FFFFFF"/>
      </a:lt1>
      <a:dk2>
        <a:srgbClr val="424242"/>
      </a:dk2>
      <a:lt2>
        <a:srgbClr val="D5D5D5"/>
      </a:lt2>
      <a:accent1>
        <a:srgbClr val="FF9300"/>
      </a:accent1>
      <a:accent2>
        <a:srgbClr val="FFD478"/>
      </a:accent2>
      <a:accent3>
        <a:srgbClr val="A5A5A5"/>
      </a:accent3>
      <a:accent4>
        <a:srgbClr val="FFC000"/>
      </a:accent4>
      <a:accent5>
        <a:srgbClr val="D65B11"/>
      </a:accent5>
      <a:accent6>
        <a:srgbClr val="5E5E5E"/>
      </a:accent6>
      <a:hlink>
        <a:srgbClr val="FF9300"/>
      </a:hlink>
      <a:folHlink>
        <a:srgbClr val="79797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4741</TotalTime>
  <Words>2121</Words>
  <Application>Microsoft Macintosh PowerPoint</Application>
  <PresentationFormat>Grand écran</PresentationFormat>
  <Paragraphs>252</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Caviar Dreams</vt:lpstr>
      <vt:lpstr>Conception personnalisée</vt:lpstr>
      <vt:lpstr>Présentation PowerPoint</vt:lpstr>
      <vt:lpstr>How to add audio comments with Powerpoint and convert the file to MP4</vt:lpstr>
      <vt:lpstr>Recorded Video Submission Instructions</vt:lpstr>
      <vt:lpstr>Record narration for PowerPoint</vt:lpstr>
      <vt:lpstr>Record narration for PowerPoint – on Windows</vt:lpstr>
      <vt:lpstr>Record narration for PowerPoint – Office 2013-2019 on Windows</vt:lpstr>
      <vt:lpstr>Record narration for PowerPoint – Office 2013-2019 on Windows</vt:lpstr>
      <vt:lpstr>Record narration for PowerPoint – Office 2013-2019 on Windows</vt:lpstr>
      <vt:lpstr>Create a Video for PowerPoint – Office 2013-2019 on Windows</vt:lpstr>
      <vt:lpstr>Create a Video for PowerPoint – Office 2013-2019 on Windows</vt:lpstr>
      <vt:lpstr>Record narration for PowerPoint – Office 365 on Windows</vt:lpstr>
      <vt:lpstr>Record narration for PowerPoint – Office 365 on Windows</vt:lpstr>
      <vt:lpstr>Record narration for PowerPoint – Office 365 on Windows</vt:lpstr>
      <vt:lpstr>Create a Video for PowerPoint – Office 365 on Windows</vt:lpstr>
      <vt:lpstr>Record narration for PowerPoint – on Mac Os</vt:lpstr>
      <vt:lpstr>Record narration for PowerPoint – Office 2013-2019 on Windows</vt:lpstr>
      <vt:lpstr>Create a Video for PowerPoint – Office on Mac Os</vt:lpstr>
      <vt:lpstr>Microsoft Office Support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EO 07</dc:creator>
  <cp:lastModifiedBy>Pauline CROS</cp:lastModifiedBy>
  <cp:revision>160</cp:revision>
  <dcterms:created xsi:type="dcterms:W3CDTF">2017-06-26T13:35:28Z</dcterms:created>
  <dcterms:modified xsi:type="dcterms:W3CDTF">2024-05-07T10:09:13Z</dcterms:modified>
</cp:coreProperties>
</file>